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 Фольксваген Гольф, цвет синий, ГРЗ б/н, брошено по адресу: г. Москва, район Щербинка, ул.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Остафьевская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вблизи д. 11.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743" y="2312349"/>
            <a:ext cx="4597111" cy="32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28789</TotalTime>
  <Words>196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17</cp:revision>
  <dcterms:created xsi:type="dcterms:W3CDTF">2025-11-12T06:09:37Z</dcterms:created>
  <dcterms:modified xsi:type="dcterms:W3CDTF">2026-08-28T13:46:13Z</dcterms:modified>
</cp:coreProperties>
</file>